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68" r:id="rId2"/>
    <p:sldId id="669" r:id="rId3"/>
    <p:sldId id="638" r:id="rId4"/>
    <p:sldId id="645" r:id="rId5"/>
    <p:sldId id="648" r:id="rId6"/>
    <p:sldId id="670" r:id="rId7"/>
    <p:sldId id="657" r:id="rId8"/>
  </p:sldIdLst>
  <p:sldSz cx="9144000" cy="6858000" type="letter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FFFF66"/>
    <a:srgbClr val="CC6600"/>
    <a:srgbClr val="A3FBD7"/>
    <a:srgbClr val="FF0000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3" tIns="44687" rIns="89373" bIns="44687" numCol="1" anchor="t" anchorCtr="0" compatLnSpc="1">
            <a:prstTxWarp prst="textNoShape">
              <a:avLst/>
            </a:prstTxWarp>
          </a:bodyPr>
          <a:lstStyle>
            <a:lvl1pPr defTabSz="893763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3" tIns="44687" rIns="89373" bIns="44687" numCol="1" anchor="t" anchorCtr="0" compatLnSpc="1">
            <a:prstTxWarp prst="textNoShape">
              <a:avLst/>
            </a:prstTxWarp>
          </a:bodyPr>
          <a:lstStyle>
            <a:lvl1pPr algn="r" defTabSz="893763">
              <a:defRPr sz="1200"/>
            </a:lvl1pPr>
          </a:lstStyle>
          <a:p>
            <a:pPr>
              <a:defRPr/>
            </a:pPr>
            <a:fld id="{B9DA89AD-85D6-4A3A-AB57-D3DBB2318D39}" type="datetimeFigureOut">
              <a:rPr lang="es-ES"/>
              <a:pPr>
                <a:defRPr/>
              </a:pPr>
              <a:t>14/05/2014</a:t>
            </a:fld>
            <a:endParaRPr lang="es-E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3" tIns="44687" rIns="89373" bIns="44687" numCol="1" anchor="b" anchorCtr="0" compatLnSpc="1">
            <a:prstTxWarp prst="textNoShape">
              <a:avLst/>
            </a:prstTxWarp>
          </a:bodyPr>
          <a:lstStyle>
            <a:lvl1pPr defTabSz="893763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3" tIns="44687" rIns="89373" bIns="44687" numCol="1" anchor="b" anchorCtr="0" compatLnSpc="1">
            <a:prstTxWarp prst="textNoShape">
              <a:avLst/>
            </a:prstTxWarp>
          </a:bodyPr>
          <a:lstStyle>
            <a:lvl1pPr algn="r" defTabSz="893763">
              <a:defRPr sz="1200"/>
            </a:lvl1pPr>
          </a:lstStyle>
          <a:p>
            <a:pPr>
              <a:defRPr/>
            </a:pPr>
            <a:fld id="{55F204E5-264F-4FF2-9E8E-09BA830FB2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66423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73" tIns="44687" rIns="89373" bIns="44687" numCol="1" anchor="t" anchorCtr="0" compatLnSpc="1">
            <a:prstTxWarp prst="textNoShape">
              <a:avLst/>
            </a:prstTxWarp>
          </a:bodyPr>
          <a:lstStyle>
            <a:lvl1pPr defTabSz="893763" eaLnBrk="0" hangingPunct="0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73" tIns="44687" rIns="89373" bIns="44687" numCol="1" anchor="t" anchorCtr="0" compatLnSpc="1">
            <a:prstTxWarp prst="textNoShape">
              <a:avLst/>
            </a:prstTxWarp>
          </a:bodyPr>
          <a:lstStyle>
            <a:lvl1pPr algn="r" defTabSz="893763" eaLnBrk="0" hangingPunct="0">
              <a:defRPr sz="1200"/>
            </a:lvl1pPr>
          </a:lstStyle>
          <a:p>
            <a:pPr>
              <a:defRPr/>
            </a:pPr>
            <a:fld id="{4FCF0A43-EC20-487E-B382-BE5D1BBC8D11}" type="datetimeFigureOut">
              <a:rPr lang="es-ES"/>
              <a:pPr>
                <a:defRPr/>
              </a:pPr>
              <a:t>14/05/2014</a:t>
            </a:fld>
            <a:endParaRPr lang="es-E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73" tIns="44687" rIns="89373" bIns="44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73" tIns="44687" rIns="89373" bIns="44687" numCol="1" anchor="b" anchorCtr="0" compatLnSpc="1">
            <a:prstTxWarp prst="textNoShape">
              <a:avLst/>
            </a:prstTxWarp>
          </a:bodyPr>
          <a:lstStyle>
            <a:lvl1pPr defTabSz="893763" eaLnBrk="0" hangingPunct="0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73" tIns="44687" rIns="89373" bIns="44687" numCol="1" anchor="b" anchorCtr="0" compatLnSpc="1">
            <a:prstTxWarp prst="textNoShape">
              <a:avLst/>
            </a:prstTxWarp>
          </a:bodyPr>
          <a:lstStyle>
            <a:lvl1pPr algn="r" defTabSz="893763" eaLnBrk="0" hangingPunct="0">
              <a:defRPr sz="1200"/>
            </a:lvl1pPr>
          </a:lstStyle>
          <a:p>
            <a:pPr>
              <a:defRPr/>
            </a:pPr>
            <a:fld id="{52287BB7-AEE5-4AF6-B329-11958240FF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40021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6DBD9-078E-4293-A72A-05DD9225C016}" type="datetime1">
              <a:rPr lang="es-CO" smtClean="0"/>
              <a:t>14/05/2014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1C4D-9F99-4DB2-B023-3B949FCDA6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3BDD-17E1-42C0-859B-18BE13EA3B15}" type="datetime1">
              <a:rPr lang="es-CO" smtClean="0"/>
              <a:t>14/05/2014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54A6-0B87-453F-9D0E-9986726986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8F07-6DE1-4C5E-AB6E-C0DDD270603E}" type="datetime1">
              <a:rPr lang="es-CO" smtClean="0"/>
              <a:t>14/05/2014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25D6E-949B-442C-ACA6-62ADFF16AA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A3C8-4D0C-42B2-8CA9-8613FC3CC51F}" type="datetime1">
              <a:rPr lang="es-CO" smtClean="0"/>
              <a:t>14/05/2014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A69F8-F542-4B20-BF3C-C1A7BA73B5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71E3-386E-49C9-80EF-3DD6355668A7}" type="datetime1">
              <a:rPr lang="es-CO" smtClean="0"/>
              <a:t>14/05/2014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65E47-2FF1-43AE-81E8-F287AFFF46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4C13-47E2-4112-B2DC-CA0BEA4DC4A5}" type="datetime1">
              <a:rPr lang="es-CO" smtClean="0"/>
              <a:t>14/05/2014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C0089-7E46-49CA-84D8-00FB2248C4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095" y="548680"/>
            <a:ext cx="4775719" cy="41294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8C1FA6BB-8150-45A1-BE66-0966254C51EE}" type="datetime1">
              <a:rPr lang="es-CO" smtClean="0"/>
              <a:t>14/05/2014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5EC7A737-7137-44BA-8730-BE95D68123D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7525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B8088-D588-489D-9449-93E4BCF6BB7A}" type="datetime1">
              <a:rPr lang="es-CO" smtClean="0"/>
              <a:t>14/05/2014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3EEFB-0F55-443A-BF52-F9692649DA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B5D4-2C81-43A3-A8AA-415C712BE060}" type="datetime1">
              <a:rPr lang="es-CO" smtClean="0"/>
              <a:t>14/05/2014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B965-83C3-4DA0-A940-2A5FA6C6B4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DCFA1-06E9-45D2-9603-20248AB80FE5}" type="datetime1">
              <a:rPr lang="es-CO" smtClean="0"/>
              <a:t>14/05/2014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5E5D8-C5C6-4A26-83FB-9593FD3022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3825-25FE-4D93-9F77-FF886C12AA0F}" type="datetime1">
              <a:rPr lang="es-CO" smtClean="0"/>
              <a:t>14/05/2014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BDA8A-F581-4B34-B98D-378D9A594B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014EE-747C-47BE-83EA-2A21E4EC934A}" type="datetime1">
              <a:rPr lang="es-CO" smtClean="0"/>
              <a:t>14/05/2014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9283-A0AC-4D1F-BCDD-A6F71728C9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13447-218D-4AD7-8AB8-660883C868F0}" type="datetime1">
              <a:rPr lang="es-CO" smtClean="0"/>
              <a:t>14/05/2014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0DD59-4BC2-4B6C-835C-A1AA359E59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0CDA4-0867-4BBC-B34F-2E3C98B19AAD}" type="datetime1">
              <a:rPr lang="es-CO" smtClean="0"/>
              <a:t>14/05/2014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0487-CC00-40C9-8488-88219460E8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F69FD-0744-4C71-9DC2-464D84E465D2}" type="datetime1">
              <a:rPr lang="es-CO" smtClean="0"/>
              <a:t>14/05/2014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2BF8-9DC7-492F-A158-8ECB816D13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fondo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7D8A229-B5F6-4516-BD50-84AB0AEDFA44}" type="datetime1">
              <a:rPr lang="es-CO" smtClean="0"/>
              <a:t>14/05/2014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F9023D-CE9D-47E0-A4A8-0438B18591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2" name="Picture 11" descr="logo_esemeta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925" y="115888"/>
            <a:ext cx="172878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9"/>
          <a:srcRect l="66210" t="18333" r="25456" b="67500"/>
          <a:stretch>
            <a:fillRect/>
          </a:stretch>
        </p:blipFill>
        <p:spPr bwMode="auto">
          <a:xfrm>
            <a:off x="8215338" y="71414"/>
            <a:ext cx="811031" cy="8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3" name="Picture 1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7335838" y="6540500"/>
            <a:ext cx="18081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04681" y="276617"/>
            <a:ext cx="4700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ATENCION A MENORES DE 10 AÑOS</a:t>
            </a:r>
            <a:endParaRPr lang="es-CO" sz="2000" b="1" dirty="0"/>
          </a:p>
        </p:txBody>
      </p:sp>
      <p:sp>
        <p:nvSpPr>
          <p:cNvPr id="2" name="1 Proceso"/>
          <p:cNvSpPr/>
          <p:nvPr/>
        </p:nvSpPr>
        <p:spPr>
          <a:xfrm>
            <a:off x="2987824" y="764704"/>
            <a:ext cx="3888432" cy="50405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IDENTIFICACION E INSCRIPCION TEMPRANA</a:t>
            </a:r>
            <a:endParaRPr lang="es-CO" b="1" dirty="0">
              <a:solidFill>
                <a:schemeClr val="tx1"/>
              </a:solidFill>
            </a:endParaRPr>
          </a:p>
        </p:txBody>
      </p:sp>
      <p:cxnSp>
        <p:nvCxnSpPr>
          <p:cNvPr id="6" name="5 Conector recto de flecha"/>
          <p:cNvCxnSpPr>
            <a:stCxn id="2" idx="2"/>
          </p:cNvCxnSpPr>
          <p:nvPr/>
        </p:nvCxnSpPr>
        <p:spPr>
          <a:xfrm>
            <a:off x="4932040" y="1268760"/>
            <a:ext cx="0" cy="432048"/>
          </a:xfrm>
          <a:prstGeom prst="straightConnector1">
            <a:avLst/>
          </a:prstGeom>
          <a:ln w="22225"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Proceso"/>
          <p:cNvSpPr/>
          <p:nvPr/>
        </p:nvSpPr>
        <p:spPr>
          <a:xfrm>
            <a:off x="681253" y="1520165"/>
            <a:ext cx="2452901" cy="57606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CONSULTA MEDICA DE 1 VEZ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9" name="8 Proceso"/>
          <p:cNvSpPr/>
          <p:nvPr/>
        </p:nvSpPr>
        <p:spPr>
          <a:xfrm>
            <a:off x="6444208" y="1542667"/>
            <a:ext cx="2171364" cy="57606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ESQUEMA DE VACUNACION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688383" y="1542667"/>
            <a:ext cx="2452901" cy="57606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CONSULTA VALORACION ODONTOLOGICA </a:t>
            </a:r>
            <a:endParaRPr lang="es-CO" sz="1400" b="1" dirty="0">
              <a:solidFill>
                <a:schemeClr val="tx1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1753537" y="2096229"/>
            <a:ext cx="576064" cy="3240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4283968" y="2184512"/>
            <a:ext cx="648072" cy="2520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7 Decisión"/>
          <p:cNvSpPr/>
          <p:nvPr/>
        </p:nvSpPr>
        <p:spPr>
          <a:xfrm>
            <a:off x="2176785" y="2177276"/>
            <a:ext cx="2350451" cy="878568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HALLAZGOS DE INTERES</a:t>
            </a:r>
            <a:endParaRPr lang="es-CO" sz="1200" b="1" dirty="0">
              <a:solidFill>
                <a:schemeClr val="tx1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601741" y="2638754"/>
            <a:ext cx="762360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8" idx="2"/>
          </p:cNvCxnSpPr>
          <p:nvPr/>
        </p:nvCxnSpPr>
        <p:spPr>
          <a:xfrm flipH="1">
            <a:off x="2601489" y="3055844"/>
            <a:ext cx="750522" cy="2880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982921" y="2351973"/>
            <a:ext cx="57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SI</a:t>
            </a:r>
            <a:endParaRPr lang="es-CO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176785" y="296785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NO</a:t>
            </a:r>
            <a:endParaRPr lang="es-CO" b="1" dirty="0"/>
          </a:p>
        </p:txBody>
      </p:sp>
      <p:sp>
        <p:nvSpPr>
          <p:cNvPr id="19" name="18 Proceso"/>
          <p:cNvSpPr/>
          <p:nvPr/>
        </p:nvSpPr>
        <p:spPr>
          <a:xfrm>
            <a:off x="899109" y="3384982"/>
            <a:ext cx="2452901" cy="57606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CONSULTA ENFERMERIA</a:t>
            </a:r>
            <a:endParaRPr lang="es-CO" b="1" dirty="0">
              <a:solidFill>
                <a:schemeClr val="tx1"/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2041569" y="3961046"/>
            <a:ext cx="0" cy="43204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21 Decisión"/>
          <p:cNvSpPr/>
          <p:nvPr/>
        </p:nvSpPr>
        <p:spPr>
          <a:xfrm>
            <a:off x="3704563" y="3639669"/>
            <a:ext cx="2350451" cy="1074802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HALLAZGOS DE INTERES</a:t>
            </a:r>
            <a:endParaRPr lang="es-CO" sz="1200" b="1" dirty="0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827503" y="351086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SI</a:t>
            </a:r>
            <a:endParaRPr lang="es-CO" b="1" dirty="0"/>
          </a:p>
        </p:txBody>
      </p:sp>
      <p:cxnSp>
        <p:nvCxnSpPr>
          <p:cNvPr id="24" name="23 Conector recto de flecha"/>
          <p:cNvCxnSpPr/>
          <p:nvPr/>
        </p:nvCxnSpPr>
        <p:spPr>
          <a:xfrm flipV="1">
            <a:off x="6016818" y="4177070"/>
            <a:ext cx="990206" cy="287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7020820" y="2928037"/>
            <a:ext cx="0" cy="129307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endCxn id="56" idx="0"/>
          </p:cNvCxnSpPr>
          <p:nvPr/>
        </p:nvCxnSpPr>
        <p:spPr>
          <a:xfrm>
            <a:off x="4847903" y="4706387"/>
            <a:ext cx="18591" cy="61922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31 Proceso"/>
          <p:cNvSpPr/>
          <p:nvPr/>
        </p:nvSpPr>
        <p:spPr>
          <a:xfrm>
            <a:off x="5397018" y="2351973"/>
            <a:ext cx="1875475" cy="57606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REMISION AIEPI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38" name="37 Proceso"/>
          <p:cNvSpPr/>
          <p:nvPr/>
        </p:nvSpPr>
        <p:spPr>
          <a:xfrm>
            <a:off x="899110" y="4177070"/>
            <a:ext cx="2452901" cy="57606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ATENCION ODONTOLOGICA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3880170" y="4799881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NO</a:t>
            </a:r>
            <a:endParaRPr lang="es-CO" b="1" dirty="0"/>
          </a:p>
        </p:txBody>
      </p:sp>
      <p:cxnSp>
        <p:nvCxnSpPr>
          <p:cNvPr id="42" name="41 Conector recto de flecha"/>
          <p:cNvCxnSpPr>
            <a:stCxn id="38" idx="3"/>
          </p:cNvCxnSpPr>
          <p:nvPr/>
        </p:nvCxnSpPr>
        <p:spPr>
          <a:xfrm flipV="1">
            <a:off x="3352011" y="4393094"/>
            <a:ext cx="774380" cy="7200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3352011" y="3799046"/>
            <a:ext cx="576064" cy="3240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46 Proceso"/>
          <p:cNvSpPr/>
          <p:nvPr/>
        </p:nvSpPr>
        <p:spPr>
          <a:xfrm>
            <a:off x="7529889" y="2207857"/>
            <a:ext cx="1087611" cy="40870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R. NACIDO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7529890" y="2780927"/>
            <a:ext cx="1085682" cy="356199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2 MESES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7529890" y="3199844"/>
            <a:ext cx="1085681" cy="37473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4 MESES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51" name="50 Proceso"/>
          <p:cNvSpPr/>
          <p:nvPr/>
        </p:nvSpPr>
        <p:spPr>
          <a:xfrm>
            <a:off x="7535679" y="3690698"/>
            <a:ext cx="1085680" cy="37518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6 MESES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52" name="51 Proceso"/>
          <p:cNvSpPr/>
          <p:nvPr/>
        </p:nvSpPr>
        <p:spPr>
          <a:xfrm>
            <a:off x="7526028" y="4148030"/>
            <a:ext cx="1089540" cy="35118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1 AÑO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53" name="52 Proceso"/>
          <p:cNvSpPr/>
          <p:nvPr/>
        </p:nvSpPr>
        <p:spPr>
          <a:xfrm>
            <a:off x="7493032" y="4575843"/>
            <a:ext cx="1161323" cy="44807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18 MESES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54" name="53 Proceso"/>
          <p:cNvSpPr/>
          <p:nvPr/>
        </p:nvSpPr>
        <p:spPr>
          <a:xfrm>
            <a:off x="7526027" y="5150020"/>
            <a:ext cx="1128327" cy="35118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5</a:t>
            </a:r>
            <a:r>
              <a:rPr lang="es-CO" b="1" dirty="0" smtClean="0">
                <a:solidFill>
                  <a:schemeClr val="tx1"/>
                </a:solidFill>
              </a:rPr>
              <a:t> AÑOS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56" name="55 Proceso"/>
          <p:cNvSpPr/>
          <p:nvPr/>
        </p:nvSpPr>
        <p:spPr>
          <a:xfrm>
            <a:off x="3640043" y="5325612"/>
            <a:ext cx="2452901" cy="57606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CONTROLES HASTA 9 AÑOS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7535679" y="5682567"/>
            <a:ext cx="1128327" cy="35118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9 AÑOS NIÑA</a:t>
            </a:r>
            <a:endParaRPr lang="es-CO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3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04681" y="276617"/>
            <a:ext cx="4600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ATENCION AL JOVEN 10 A 29 AÑOS</a:t>
            </a:r>
            <a:endParaRPr lang="es-CO" sz="2000" b="1" dirty="0"/>
          </a:p>
        </p:txBody>
      </p:sp>
      <p:sp>
        <p:nvSpPr>
          <p:cNvPr id="2" name="1 Proceso"/>
          <p:cNvSpPr/>
          <p:nvPr/>
        </p:nvSpPr>
        <p:spPr>
          <a:xfrm>
            <a:off x="2987824" y="764704"/>
            <a:ext cx="3888432" cy="50405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IDENTIFICACION E INSCRIPCION TEMPRANA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7" name="6 Proceso"/>
          <p:cNvSpPr/>
          <p:nvPr/>
        </p:nvSpPr>
        <p:spPr>
          <a:xfrm>
            <a:off x="681253" y="1520165"/>
            <a:ext cx="2452901" cy="57606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CONSULTA MEDICA DE 1 VEZ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688383" y="1542667"/>
            <a:ext cx="2452901" cy="57606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CONSULTA VALORACION ODONTOLOGICA </a:t>
            </a:r>
            <a:endParaRPr lang="es-CO" sz="1400" b="1" dirty="0">
              <a:solidFill>
                <a:schemeClr val="tx1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1765955" y="2096229"/>
            <a:ext cx="1797933" cy="77225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866495" y="2184512"/>
            <a:ext cx="30529" cy="34402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7 Decisión"/>
          <p:cNvSpPr/>
          <p:nvPr/>
        </p:nvSpPr>
        <p:spPr>
          <a:xfrm>
            <a:off x="3721799" y="2528534"/>
            <a:ext cx="2350451" cy="99855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HALLAZGOS DE INTERES</a:t>
            </a:r>
            <a:endParaRPr lang="es-CO" sz="1400" b="1" dirty="0">
              <a:solidFill>
                <a:schemeClr val="tx1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6142555" y="3070225"/>
            <a:ext cx="942722" cy="164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353044" y="2697811"/>
            <a:ext cx="57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SI</a:t>
            </a:r>
            <a:endParaRPr lang="es-CO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082522" y="338616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NO</a:t>
            </a:r>
            <a:endParaRPr lang="es-CO" b="1" dirty="0"/>
          </a:p>
        </p:txBody>
      </p:sp>
      <p:sp>
        <p:nvSpPr>
          <p:cNvPr id="19" name="18 Proceso"/>
          <p:cNvSpPr/>
          <p:nvPr/>
        </p:nvSpPr>
        <p:spPr>
          <a:xfrm>
            <a:off x="6334755" y="1545622"/>
            <a:ext cx="2452901" cy="57606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CONSULTA ENFERMERIA</a:t>
            </a:r>
            <a:endParaRPr lang="es-CO" sz="1400" b="1" dirty="0">
              <a:solidFill>
                <a:schemeClr val="tx1"/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2041569" y="3961046"/>
            <a:ext cx="0" cy="43204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7994941" y="4473878"/>
            <a:ext cx="0" cy="259231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4878438" y="3762920"/>
            <a:ext cx="18591" cy="61922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31 Proceso"/>
          <p:cNvSpPr/>
          <p:nvPr/>
        </p:nvSpPr>
        <p:spPr>
          <a:xfrm>
            <a:off x="7188209" y="2697811"/>
            <a:ext cx="1531801" cy="40678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EXAMENES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38" name="37 Proceso"/>
          <p:cNvSpPr/>
          <p:nvPr/>
        </p:nvSpPr>
        <p:spPr>
          <a:xfrm>
            <a:off x="681252" y="4603494"/>
            <a:ext cx="2452901" cy="57606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ATENCION ODONTOLOGICA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56" name="55 Proceso"/>
          <p:cNvSpPr/>
          <p:nvPr/>
        </p:nvSpPr>
        <p:spPr>
          <a:xfrm>
            <a:off x="3661277" y="4603494"/>
            <a:ext cx="2452901" cy="57606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CONTROLES POR ETAPA</a:t>
            </a:r>
            <a:endParaRPr lang="es-CO" b="1" dirty="0">
              <a:solidFill>
                <a:schemeClr val="tx1"/>
              </a:solidFill>
            </a:endParaRPr>
          </a:p>
        </p:txBody>
      </p:sp>
      <p:cxnSp>
        <p:nvCxnSpPr>
          <p:cNvPr id="37" name="36 Conector recto de flecha"/>
          <p:cNvCxnSpPr/>
          <p:nvPr/>
        </p:nvCxnSpPr>
        <p:spPr>
          <a:xfrm>
            <a:off x="4964330" y="1199929"/>
            <a:ext cx="18591" cy="320236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 flipH="1">
            <a:off x="6016818" y="2207973"/>
            <a:ext cx="1068459" cy="64112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62 Proceso"/>
          <p:cNvSpPr/>
          <p:nvPr/>
        </p:nvSpPr>
        <p:spPr>
          <a:xfrm>
            <a:off x="7187275" y="3316473"/>
            <a:ext cx="1531801" cy="40678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TRATAMIENTO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65" name="64 Proceso"/>
          <p:cNvSpPr/>
          <p:nvPr/>
        </p:nvSpPr>
        <p:spPr>
          <a:xfrm>
            <a:off x="7191545" y="3941760"/>
            <a:ext cx="1531801" cy="40678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REMISION</a:t>
            </a:r>
            <a:endParaRPr lang="es-CO" b="1" dirty="0">
              <a:solidFill>
                <a:schemeClr val="tx1"/>
              </a:solidFill>
            </a:endParaRPr>
          </a:p>
        </p:txBody>
      </p:sp>
      <p:cxnSp>
        <p:nvCxnSpPr>
          <p:cNvPr id="71" name="70 Conector recto de flecha"/>
          <p:cNvCxnSpPr/>
          <p:nvPr/>
        </p:nvCxnSpPr>
        <p:spPr>
          <a:xfrm flipH="1">
            <a:off x="3260284" y="3751972"/>
            <a:ext cx="1068459" cy="64112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55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17" y="818034"/>
            <a:ext cx="5365883" cy="549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92557" y="239218"/>
            <a:ext cx="274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 smtClean="0"/>
              <a:t>ATENCION DEL JOVEN</a:t>
            </a:r>
            <a:endParaRPr lang="es-CO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1368152" cy="31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79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3654"/>
            <a:ext cx="7704855" cy="608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37910" y="177401"/>
            <a:ext cx="2776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CONTROL DE EMBARAZO</a:t>
            </a:r>
            <a:endParaRPr lang="es-CO" b="1" dirty="0"/>
          </a:p>
        </p:txBody>
      </p:sp>
    </p:spTree>
    <p:extLst>
      <p:ext uri="{BB962C8B-B14F-4D97-AF65-F5344CB8AC3E}">
        <p14:creationId xmlns="" xmlns:p14="http://schemas.microsoft.com/office/powerpoint/2010/main" val="2220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694381"/>
            <a:ext cx="4536505" cy="54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15816" y="33265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ATENCION DEL ADULTO MAYOR</a:t>
            </a:r>
            <a:endParaRPr lang="es-CO" b="1" dirty="0"/>
          </a:p>
        </p:txBody>
      </p:sp>
    </p:spTree>
    <p:extLst>
      <p:ext uri="{BB962C8B-B14F-4D97-AF65-F5344CB8AC3E}">
        <p14:creationId xmlns="" xmlns:p14="http://schemas.microsoft.com/office/powerpoint/2010/main" val="3602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15707"/>
            <a:ext cx="6912768" cy="590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435800" y="220396"/>
            <a:ext cx="27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 smtClean="0"/>
              <a:t>ATENCION DEL PARTO</a:t>
            </a:r>
            <a:endParaRPr lang="es-CO" sz="1800" b="1" dirty="0"/>
          </a:p>
        </p:txBody>
      </p:sp>
    </p:spTree>
    <p:extLst>
      <p:ext uri="{BB962C8B-B14F-4D97-AF65-F5344CB8AC3E}">
        <p14:creationId xmlns="" xmlns:p14="http://schemas.microsoft.com/office/powerpoint/2010/main" val="25507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8568952" cy="62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31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17557</TotalTime>
  <Words>106</Words>
  <Application>Microsoft Office PowerPoint</Application>
  <PresentationFormat>Carta (216 x 279 mm)</PresentationFormat>
  <Paragraphs>40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socarras ortiz</dc:creator>
  <cp:lastModifiedBy>+15*30</cp:lastModifiedBy>
  <cp:revision>1281</cp:revision>
  <dcterms:created xsi:type="dcterms:W3CDTF">2009-03-09T21:13:47Z</dcterms:created>
  <dcterms:modified xsi:type="dcterms:W3CDTF">2014-05-14T13:41:32Z</dcterms:modified>
</cp:coreProperties>
</file>