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ORTADA DIAPOSITIVA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7866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4" name="Picture 3" descr="CONTENIDO DIAPOSITIVA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77395" cy="68573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Usuario</cp:lastModifiedBy>
  <cp:revision>3</cp:revision>
  <dcterms:created xsi:type="dcterms:W3CDTF">2023-03-10T19:30:00Z</dcterms:created>
  <dcterms:modified xsi:type="dcterms:W3CDTF">2024-01-16T00:21:30Z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B32654A75D5E4B2FB77AE64ACD15922C</vt:lpwstr>
  </property>
  <property fmtid="{D5CDD505-2E9C-101B-9397-08002B2CF9AE}" pid="3" name="KSOProductBuildVer">
    <vt:lpwstr>1033-12.2.0.13412</vt:lpwstr>
  </property>
</Properties>
</file>