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48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78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79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740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089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809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64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992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64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45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640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E3A29-3B02-41AC-A02F-D38254E53C8E}" type="datetimeFigureOut">
              <a:rPr lang="es-CO" smtClean="0"/>
              <a:t>14/03/2023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A068-617F-421F-A09F-B3B9A22FB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905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93"/>
            <a:ext cx="12192000" cy="687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59"/>
            <a:ext cx="12192000" cy="686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4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Martha Elena Amaya Cruz</dc:creator>
  <cp:lastModifiedBy>Martha Elena Amaya Cruz</cp:lastModifiedBy>
  <cp:revision>1</cp:revision>
  <dcterms:created xsi:type="dcterms:W3CDTF">2023-03-14T20:26:37Z</dcterms:created>
  <dcterms:modified xsi:type="dcterms:W3CDTF">2023-03-14T20:27:08Z</dcterms:modified>
</cp:coreProperties>
</file>